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716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10  Водные ресурсы Беларуси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10.1 История изучения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10.2 Состояние водных ресурсов Беларуси, рациональное использование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10.3 Важнейшие водные объекты Беларуси, их характеристика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Биоразнообразие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водных экосистем Беларуси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10.5 Водные ресурсы Полесского региона, их охрана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Река Днепр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(рисунок 1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0.4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третья по протяженности, трансграничная река Европы. Она протекает в Витебской, Могилевской и Гомельской областях. Длина 2145 км,  в Республике Беларусь – 689 км, площадь водосбора – 504 тыс.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Среднегодовой расход воды у г. Речица – 364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/с. Густота речной сети бассейна Днепра на территории Беларуси – 0,39 км/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Русло на большом протяжении сильно извилистое, богатое перекатами и мелями, наиболее выраженными на участке между устьями рек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Основной сток реки формируется в верхнем течении. Бассейн Днепра связан с бассейнами других рек (Западная Двина, Западный Буг,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Березинской водной системой, Огинским каналом,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Днепро-Бугским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каналом. Вода в реке гидрокарбонатно-кальциевого класса, умеренно жесткая, повышенной и средней минерализации, цветность воды умеренная, содержание кислорода – от 50 до 120% насыщения. В реке обитают щука, окунь, плотва, лещ, линь, карась, верховодка,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густера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ценные –  судак, минога,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подуст, усач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Припять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(другие известные названия реки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протекает по территории Беларуси (Гомельская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Бресткая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области) и Украины, является самым большим по водности правым притоком Днепра (рисунок 1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0.5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Водный режим Припяти изучается с  1838 г. Длина реки составляет 761 км, по территории Беларуси – 500 км, площадь водосбора – 121 тыс.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Речная система бассейна относится к перистому виду, насчитывает около 800 водотоков общей протяженностью свыше 50 тыс. км. В русле имеется много низких песчаных островов, заливов, стариц. Для рек бассейна Припяти характерны малые уклоны, свободное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меандрирование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большая извилистость и разветвленность. Среднегодовой расход воды возле г. Мозырь – 383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устье (впадает в Киевское водохранилище) – 450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Особенность гидрологического режима Припяти – растянутое весеннее половодье, кратковременная (100-120 суток) летняя межень. Вода в реке относится к гидрокарбонатно-кальциевому классу, умеренно жесткая, средней минерализации, отличается желтым цветом и болотным привкусом. Присутствие гумусовых веществ болотного происхождения обуславливает высокую цветность. Содержание кислорода в пределах 50–100% насыщения, зимой снижается до 10–20%. Активная реакция воды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от 7,0 до 8,1. В нижнем течении Припяти создан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Полесский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радиационно-экологический заповедник. В среднем течении Припяти находится национальный парк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Припяткий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ландшафтный заказник «Средняя Припять» и др. В реке водятся щука, окунь, плотва, линь, карась золотой, лещ, верховодка,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густера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ценные – судак,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подуст, сом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Река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левый приток р. Днепр. Трансграничная река, протекает в Могилевской и Гомельской областях. Длина в Гомельской области – 493 км, площадь водосбора – 21700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Общее падение реки 111,6 м (в границах Беларуси – 91 м). Средний уклон 0,17 %. Общая длина речной системы (3410 рек) – 16220 км. Густота речной сети на территории Гомельской области 0,38 км/км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Средний расход воды у г. Гомель (100 км от устья) 207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/с, среднегодовой расход в устье – 219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 (рисунок 1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0.6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Вода в реке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гидрокарбрнатно-кальциевого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класса, умеренно жесткая, средней минерализации. Наличие кислорода – 5-11 мг/дм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величина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изменяется от 7,1 до 8,4. Гидрографическая сеть древовидного типа в бассейне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развита хорошо и относительно равномерно. Долина реки хорошо выраженная, глубокоизрезанная. Русло извилистое, в нижнем течении большое множество рукавов и стариц. В реке водятся щука, окунь, плотва, лещ, линь, карась золотой, верховодка,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Река Березина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правый приток р. Днепр. Протекает в Витебской, Минской, Могилевской и Гомельской областях. Длина 613 км. Общая длина речной системы Березины (425 рек) 8490 км. Густота речной системы 0,35 км/км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Водосбор 24500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Среднегодовой расход воды в устье – 142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/с. В верхнем течении река протекает через Березинский биосферный заповедник, в низовье имеются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ладшафтные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заказники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Выдрица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Смычок. Вода в реке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гидрокарбрнатно-кальциевого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класса, умеренно жесткая, средней минерализации. Содержание кислорода – 9-12 мг/дм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активная реакция воды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слабощелочная – 6,8-7,9. Речная система древовидной формы, развита относительно равномерно. В пойме много отмелей, заливов, рукавов, стариц и озер. Долина Березины слабо выражена в рельефе, почти на всем протяжении заболочена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облесена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Лесами и болотами занято более половины территории водосбора. Особенностью водного режима Березины являются высокие паводки поздней осенью. Местами имеются богатые выходы грунтовых вод. В реке водятся щука, окунь, лещ, плотва, линь, карась, верховодка,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густера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из ценных видов – судак, минога, сом,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подуст, налим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488"/>
            <a:ext cx="8686800" cy="321471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5ABEA4-3581-4E4F-91FA-D15498C8D2E3}"/>
</file>

<file path=customXml/itemProps2.xml><?xml version="1.0" encoding="utf-8"?>
<ds:datastoreItem xmlns:ds="http://schemas.openxmlformats.org/officeDocument/2006/customXml" ds:itemID="{BC676EBD-1E05-4C9E-8803-17ECAE4923A1}"/>
</file>

<file path=customXml/itemProps3.xml><?xml version="1.0" encoding="utf-8"?>
<ds:datastoreItem xmlns:ds="http://schemas.openxmlformats.org/officeDocument/2006/customXml" ds:itemID="{F85B2F86-4A24-4366-B7B5-243B7487BD9B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882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Тема 10  Водные ресурсы Беларуси </vt:lpstr>
      <vt:lpstr>Слайд 2</vt:lpstr>
      <vt:lpstr>Слайд 3</vt:lpstr>
      <vt:lpstr>Слайд 4</vt:lpstr>
      <vt:lpstr>Слайд 5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  Водные ресурсы Беларуси </dc:title>
  <dc:creator>Admin</dc:creator>
  <cp:lastModifiedBy>Admin</cp:lastModifiedBy>
  <cp:revision>5</cp:revision>
  <dcterms:created xsi:type="dcterms:W3CDTF">2014-05-30T09:50:21Z</dcterms:created>
  <dcterms:modified xsi:type="dcterms:W3CDTF">2014-05-30T12:59:27Z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